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302" r:id="rId5"/>
    <p:sldId id="304" r:id="rId6"/>
    <p:sldId id="305" r:id="rId7"/>
    <p:sldId id="303" r:id="rId8"/>
    <p:sldId id="306" r:id="rId9"/>
    <p:sldId id="307" r:id="rId10"/>
    <p:sldId id="308" r:id="rId11"/>
    <p:sldId id="309" r:id="rId12"/>
    <p:sldId id="310" r:id="rId13"/>
    <p:sldId id="314" r:id="rId14"/>
    <p:sldId id="315" r:id="rId15"/>
    <p:sldId id="316" r:id="rId16"/>
    <p:sldId id="266" r:id="rId17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B36"/>
    <a:srgbClr val="93B2DD"/>
    <a:srgbClr val="F5640A"/>
    <a:srgbClr val="FFFFFF"/>
    <a:srgbClr val="C0DC89"/>
    <a:srgbClr val="FFCC66"/>
    <a:srgbClr val="DE9400"/>
    <a:srgbClr val="FAFAFA"/>
    <a:srgbClr val="603E6A"/>
    <a:srgbClr val="513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1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193207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193207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1932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2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1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489" y="0"/>
            <a:ext cx="1653521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2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8489" y="0"/>
            <a:ext cx="1653521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934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667" r:id="rId6"/>
    <p:sldLayoutId id="2147483668" r:id="rId7"/>
    <p:sldLayoutId id="2147483669" r:id="rId8"/>
    <p:sldLayoutId id="2147483671" r:id="rId9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4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desk </a:t>
            </a:r>
            <a:r>
              <a:rPr lang="en-US" altLang="ko-KR" sz="2800" u="sng" smtClean="0"/>
              <a:t>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table is </a:t>
            </a:r>
            <a:r>
              <a:rPr lang="en-US" altLang="ko-KR" sz="2800" u="sng" smtClean="0"/>
              <a:t>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Some cusions </a:t>
            </a:r>
            <a:r>
              <a:rPr lang="en-US" altLang="ko-KR" sz="2800" u="sng" smtClean="0"/>
              <a:t>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Some curtains </a:t>
            </a:r>
            <a:r>
              <a:rPr lang="en-US" altLang="ko-KR" sz="2800" u="sng" smtClean="0"/>
              <a:t>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10" name="직사각형 9"/>
          <p:cNvSpPr/>
          <p:nvPr/>
        </p:nvSpPr>
        <p:spPr>
          <a:xfrm>
            <a:off x="3169724" y="3973902"/>
            <a:ext cx="473813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has been cleared off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positioned in front of a sofa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are piled on the carpet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are being closed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build="p"/>
      <p:bldP spid="10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499224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display case </a:t>
            </a:r>
            <a:r>
              <a:rPr lang="en-US" altLang="ko-KR" sz="2800" u="sng" smtClean="0"/>
              <a:t>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watch band </a:t>
            </a:r>
            <a:r>
              <a:rPr lang="en-US" altLang="ko-KR" sz="2800" u="sng" smtClean="0"/>
              <a:t>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customer </a:t>
            </a:r>
            <a:r>
              <a:rPr lang="en-US" altLang="ko-KR" sz="2800" u="sng" smtClean="0"/>
              <a:t>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Several watches </a:t>
            </a:r>
            <a:r>
              <a:rPr lang="en-US" altLang="ko-KR" sz="2800" u="sng" smtClean="0"/>
              <a:t>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810257" y="3973902"/>
            <a:ext cx="326791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is being washed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is being replaced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is winding a watch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are on display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63576" y="3990380"/>
            <a:ext cx="776075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Some brushes </a:t>
            </a:r>
            <a:r>
              <a:rPr lang="en-US" altLang="ko-KR" sz="2800" u="sng" smtClean="0"/>
              <a:t>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An artwork </a:t>
            </a:r>
            <a:r>
              <a:rPr lang="en-US" altLang="ko-KR" sz="2800" u="sng" smtClean="0"/>
              <a:t>    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picture </a:t>
            </a:r>
            <a:r>
              <a:rPr lang="en-US" altLang="ko-KR" sz="2800" u="sng" smtClean="0"/>
              <a:t>          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Some paints </a:t>
            </a:r>
            <a:r>
              <a:rPr lang="en-US" altLang="ko-KR" sz="2800" u="sng" smtClean="0"/>
              <a:t>    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582541" y="3973902"/>
            <a:ext cx="584179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have been organized in a drawer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has been mounted on a wall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has been laid table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have been lined up on shelves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순서도: 페이지 연결자 3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7" name="타원 6"/>
          <p:cNvSpPr/>
          <p:nvPr/>
        </p:nvSpPr>
        <p:spPr>
          <a:xfrm>
            <a:off x="307196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1" name="타원 10"/>
          <p:cNvSpPr/>
          <p:nvPr/>
        </p:nvSpPr>
        <p:spPr>
          <a:xfrm>
            <a:off x="6020018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순서도: 페이지 연결자 11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49935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998799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704723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5605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410253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5659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3278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Unit3.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사물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묘사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18~21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>
            <a:hlinkClick r:id="rId2" action="ppaction://hlinksldjump"/>
          </p:cNvPr>
          <p:cNvSpPr/>
          <p:nvPr/>
        </p:nvSpPr>
        <p:spPr>
          <a:xfrm>
            <a:off x="1422683" y="1636942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1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  <p:sp>
        <p:nvSpPr>
          <p:cNvPr id="26" name="모서리가 둥근 직사각형 25">
            <a:hlinkClick r:id="rId3" action="ppaction://hlinksldjump"/>
          </p:cNvPr>
          <p:cNvSpPr/>
          <p:nvPr/>
        </p:nvSpPr>
        <p:spPr>
          <a:xfrm>
            <a:off x="1422683" y="2570167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2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7113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86177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99927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3073004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describe</a:t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56626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34" y="2466628"/>
            <a:ext cx="3276000" cy="2253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4106135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7047217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95500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47705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2817" y="131458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7858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Pictures are </a:t>
            </a:r>
            <a:r>
              <a:rPr lang="en-US" altLang="ko-KR" sz="2800" u="sng" smtClean="0"/>
              <a:t>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The kitchen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Food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All of the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811151" y="3973902"/>
            <a:ext cx="5189832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hanging on the wall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cabinet is empty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has been left on a table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drawers have been open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4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1935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refrigerator </a:t>
            </a:r>
            <a:r>
              <a:rPr lang="en-US" altLang="ko-KR" sz="2800" u="sng" smtClean="0"/>
              <a:t>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Dishes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kitchen stove </a:t>
            </a:r>
            <a:r>
              <a:rPr lang="en-US" altLang="ko-KR" sz="2800" u="sng" smtClean="0"/>
              <a:t>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There are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113667" y="3973902"/>
            <a:ext cx="451483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is bei</a:t>
            </a:r>
            <a:r>
              <a:rPr lang="en-US" altLang="ko-KR" sz="2800" b="1" spc="-30" smtClean="0">
                <a:solidFill>
                  <a:srgbClr val="C00000"/>
                </a:solidFill>
              </a:rPr>
              <a:t>ng moved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are placed on a table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is being cleaned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pans and p</a:t>
            </a:r>
            <a:r>
              <a:rPr lang="en-US" altLang="ko-KR" sz="2800" b="1" spc="-50" smtClean="0">
                <a:solidFill>
                  <a:srgbClr val="C00000"/>
                </a:solidFill>
              </a:rPr>
              <a:t>ots in a sink</a:t>
            </a:r>
            <a:endParaRPr lang="ko-KR" altLang="en-US" sz="2800" b="1" spc="-50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2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pair of scissors </a:t>
            </a:r>
            <a:r>
              <a:rPr lang="en-US" altLang="ko-KR" sz="2800" u="sng" smtClean="0"/>
              <a:t>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Some pens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box </a:t>
            </a:r>
            <a:r>
              <a:rPr lang="en-US" altLang="ko-KR" sz="2800" u="sng" smtClean="0"/>
              <a:t>  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pencil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984588" y="3973902"/>
            <a:ext cx="531274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  is lying on a desk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have been placed in a mug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is next to a stapler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is under notebooks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allAtOnce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2472</TotalTime>
  <Words>599</Words>
  <Application>Microsoft Office PowerPoint</Application>
  <PresentationFormat>화면 슬라이드 쇼(4:3)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HY헤드라인M</vt:lpstr>
      <vt:lpstr>맑은 고딕</vt:lpstr>
      <vt:lpstr>문체부 제목 돋음체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197</cp:revision>
  <dcterms:created xsi:type="dcterms:W3CDTF">2014-12-01T06:18:00Z</dcterms:created>
  <dcterms:modified xsi:type="dcterms:W3CDTF">2021-01-21T00:58:56Z</dcterms:modified>
</cp:coreProperties>
</file>